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E18FE-0D6F-44B2-8141-097DEFDDD8FA}" v="30" dt="2025-05-27T12:17:57.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p:scale>
          <a:sx n="50" d="100"/>
          <a:sy n="50" d="100"/>
        </p:scale>
        <p:origin x="-5832" y="-2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C1FE18FE-0D6F-44B2-8141-097DEFDDD8FA}"/>
    <pc:docChg chg="undo custSel modSld">
      <pc:chgData name="Connor OLoughlin" userId="cd2dd71d79f43c4e" providerId="LiveId" clId="{C1FE18FE-0D6F-44B2-8141-097DEFDDD8FA}" dt="2025-05-27T12:46:20.784" v="5746" actId="20577"/>
      <pc:docMkLst>
        <pc:docMk/>
      </pc:docMkLst>
      <pc:sldChg chg="addSp delSp modSp mod modCm">
        <pc:chgData name="Connor OLoughlin" userId="cd2dd71d79f43c4e" providerId="LiveId" clId="{C1FE18FE-0D6F-44B2-8141-097DEFDDD8FA}" dt="2025-05-27T12:46:20.784" v="5746" actId="20577"/>
        <pc:sldMkLst>
          <pc:docMk/>
          <pc:sldMk cId="2002613377" sldId="256"/>
        </pc:sldMkLst>
        <pc:spChg chg="mod">
          <ac:chgData name="Connor OLoughlin" userId="cd2dd71d79f43c4e" providerId="LiveId" clId="{C1FE18FE-0D6F-44B2-8141-097DEFDDD8FA}" dt="2025-05-26T18:26:27.447" v="17" actId="1076"/>
          <ac:spMkLst>
            <pc:docMk/>
            <pc:sldMk cId="2002613377" sldId="256"/>
            <ac:spMk id="4" creationId="{F8350860-AF1B-4889-26DC-4B7BF5BAD5C6}"/>
          </ac:spMkLst>
        </pc:spChg>
        <pc:spChg chg="mod">
          <ac:chgData name="Connor OLoughlin" userId="cd2dd71d79f43c4e" providerId="LiveId" clId="{C1FE18FE-0D6F-44B2-8141-097DEFDDD8FA}" dt="2025-05-27T01:20:24.933" v="1643" actId="14100"/>
          <ac:spMkLst>
            <pc:docMk/>
            <pc:sldMk cId="2002613377" sldId="256"/>
            <ac:spMk id="10" creationId="{4E726565-5600-9CA7-F4E3-AEC090E2AB05}"/>
          </ac:spMkLst>
        </pc:spChg>
        <pc:spChg chg="mod">
          <ac:chgData name="Connor OLoughlin" userId="cd2dd71d79f43c4e" providerId="LiveId" clId="{C1FE18FE-0D6F-44B2-8141-097DEFDDD8FA}" dt="2025-05-27T11:46:03.849" v="3914" actId="20577"/>
          <ac:spMkLst>
            <pc:docMk/>
            <pc:sldMk cId="2002613377" sldId="256"/>
            <ac:spMk id="19" creationId="{1E0103E1-FA64-549E-4558-4A998588383C}"/>
          </ac:spMkLst>
        </pc:spChg>
        <pc:spChg chg="mod">
          <ac:chgData name="Connor OLoughlin" userId="cd2dd71d79f43c4e" providerId="LiveId" clId="{C1FE18FE-0D6F-44B2-8141-097DEFDDD8FA}" dt="2025-05-27T05:28:52.528" v="2897" actId="14100"/>
          <ac:spMkLst>
            <pc:docMk/>
            <pc:sldMk cId="2002613377" sldId="256"/>
            <ac:spMk id="20" creationId="{3AF5CC21-ABF3-96FB-3604-303FED867627}"/>
          </ac:spMkLst>
        </pc:spChg>
        <pc:spChg chg="mod">
          <ac:chgData name="Connor OLoughlin" userId="cd2dd71d79f43c4e" providerId="LiveId" clId="{C1FE18FE-0D6F-44B2-8141-097DEFDDD8FA}" dt="2025-05-27T01:16:00.915" v="1544" actId="404"/>
          <ac:spMkLst>
            <pc:docMk/>
            <pc:sldMk cId="2002613377" sldId="256"/>
            <ac:spMk id="22" creationId="{C2105687-C5B0-89D9-C6D2-6FD847F66447}"/>
          </ac:spMkLst>
        </pc:spChg>
        <pc:spChg chg="mod">
          <ac:chgData name="Connor OLoughlin" userId="cd2dd71d79f43c4e" providerId="LiveId" clId="{C1FE18FE-0D6F-44B2-8141-097DEFDDD8FA}" dt="2025-05-27T12:30:34.352" v="5542" actId="1076"/>
          <ac:spMkLst>
            <pc:docMk/>
            <pc:sldMk cId="2002613377" sldId="256"/>
            <ac:spMk id="23" creationId="{50B10A2C-EF73-A042-AC9A-ADD52B248016}"/>
          </ac:spMkLst>
        </pc:spChg>
        <pc:spChg chg="mod ord topLvl">
          <ac:chgData name="Connor OLoughlin" userId="cd2dd71d79f43c4e" providerId="LiveId" clId="{C1FE18FE-0D6F-44B2-8141-097DEFDDD8FA}" dt="2025-05-27T03:40:01.813" v="2524" actId="1076"/>
          <ac:spMkLst>
            <pc:docMk/>
            <pc:sldMk cId="2002613377" sldId="256"/>
            <ac:spMk id="26" creationId="{12D1A0B1-C3B6-56E6-BFC1-004E223D9B70}"/>
          </ac:spMkLst>
        </pc:spChg>
        <pc:spChg chg="mod ord topLvl">
          <ac:chgData name="Connor OLoughlin" userId="cd2dd71d79f43c4e" providerId="LiveId" clId="{C1FE18FE-0D6F-44B2-8141-097DEFDDD8FA}" dt="2025-05-27T03:40:04.548" v="2525" actId="1076"/>
          <ac:spMkLst>
            <pc:docMk/>
            <pc:sldMk cId="2002613377" sldId="256"/>
            <ac:spMk id="27" creationId="{7B56C86F-A9F0-B794-1A6A-CA082BEAE661}"/>
          </ac:spMkLst>
        </pc:spChg>
        <pc:spChg chg="mod topLvl">
          <ac:chgData name="Connor OLoughlin" userId="cd2dd71d79f43c4e" providerId="LiveId" clId="{C1FE18FE-0D6F-44B2-8141-097DEFDDD8FA}" dt="2025-05-27T03:42:18.206" v="2582" actId="14100"/>
          <ac:spMkLst>
            <pc:docMk/>
            <pc:sldMk cId="2002613377" sldId="256"/>
            <ac:spMk id="28" creationId="{3761291F-ACA8-DB04-5371-BDB9B9A829ED}"/>
          </ac:spMkLst>
        </pc:spChg>
        <pc:spChg chg="del mod">
          <ac:chgData name="Connor OLoughlin" userId="cd2dd71d79f43c4e" providerId="LiveId" clId="{C1FE18FE-0D6F-44B2-8141-097DEFDDD8FA}" dt="2025-05-26T18:27:35.151" v="24" actId="478"/>
          <ac:spMkLst>
            <pc:docMk/>
            <pc:sldMk cId="2002613377" sldId="256"/>
            <ac:spMk id="29" creationId="{B33849DB-17CE-D7C2-69C3-313987C0B4CC}"/>
          </ac:spMkLst>
        </pc:spChg>
        <pc:spChg chg="mod">
          <ac:chgData name="Connor OLoughlin" userId="cd2dd71d79f43c4e" providerId="LiveId" clId="{C1FE18FE-0D6F-44B2-8141-097DEFDDD8FA}" dt="2025-05-27T12:30:23.549" v="5541" actId="14100"/>
          <ac:spMkLst>
            <pc:docMk/>
            <pc:sldMk cId="2002613377" sldId="256"/>
            <ac:spMk id="30" creationId="{5C4E07FA-2D4A-1A14-6257-2D0C309E8C3D}"/>
          </ac:spMkLst>
        </pc:spChg>
        <pc:spChg chg="mod">
          <ac:chgData name="Connor OLoughlin" userId="cd2dd71d79f43c4e" providerId="LiveId" clId="{C1FE18FE-0D6F-44B2-8141-097DEFDDD8FA}" dt="2025-05-27T12:43:38.070" v="5653" actId="14100"/>
          <ac:spMkLst>
            <pc:docMk/>
            <pc:sldMk cId="2002613377" sldId="256"/>
            <ac:spMk id="31" creationId="{C56DFED3-AC33-4787-6E68-6E01B4DBF64B}"/>
          </ac:spMkLst>
        </pc:spChg>
        <pc:spChg chg="mod">
          <ac:chgData name="Connor OLoughlin" userId="cd2dd71d79f43c4e" providerId="LiveId" clId="{C1FE18FE-0D6F-44B2-8141-097DEFDDD8FA}" dt="2025-05-27T12:30:01.339" v="5540" actId="14100"/>
          <ac:spMkLst>
            <pc:docMk/>
            <pc:sldMk cId="2002613377" sldId="256"/>
            <ac:spMk id="33" creationId="{A46D7C52-B18F-D376-19A5-4CAAAD841DB2}"/>
          </ac:spMkLst>
        </pc:spChg>
        <pc:spChg chg="mod">
          <ac:chgData name="Connor OLoughlin" userId="cd2dd71d79f43c4e" providerId="LiveId" clId="{C1FE18FE-0D6F-44B2-8141-097DEFDDD8FA}" dt="2025-05-27T12:29:57" v="5539" actId="14100"/>
          <ac:spMkLst>
            <pc:docMk/>
            <pc:sldMk cId="2002613377" sldId="256"/>
            <ac:spMk id="34" creationId="{7FEB559F-495E-4EDF-C6CA-47F70A808998}"/>
          </ac:spMkLst>
        </pc:spChg>
        <pc:spChg chg="mod">
          <ac:chgData name="Connor OLoughlin" userId="cd2dd71d79f43c4e" providerId="LiveId" clId="{C1FE18FE-0D6F-44B2-8141-097DEFDDD8FA}" dt="2025-05-27T05:03:34.959" v="2610" actId="20577"/>
          <ac:spMkLst>
            <pc:docMk/>
            <pc:sldMk cId="2002613377" sldId="256"/>
            <ac:spMk id="35" creationId="{B48E0CFB-53D2-DDDD-6762-4EFCA586A26F}"/>
          </ac:spMkLst>
        </pc:spChg>
        <pc:spChg chg="add del mod">
          <ac:chgData name="Connor OLoughlin" userId="cd2dd71d79f43c4e" providerId="LiveId" clId="{C1FE18FE-0D6F-44B2-8141-097DEFDDD8FA}" dt="2025-05-27T03:40:21.022" v="2528" actId="1076"/>
          <ac:spMkLst>
            <pc:docMk/>
            <pc:sldMk cId="2002613377" sldId="256"/>
            <ac:spMk id="54" creationId="{660E6533-0E8A-20F1-7E53-2B13BBEB2695}"/>
          </ac:spMkLst>
        </pc:spChg>
        <pc:grpChg chg="del mod">
          <ac:chgData name="Connor OLoughlin" userId="cd2dd71d79f43c4e" providerId="LiveId" clId="{C1FE18FE-0D6F-44B2-8141-097DEFDDD8FA}" dt="2025-05-26T18:27:37.371" v="25" actId="478"/>
          <ac:grpSpMkLst>
            <pc:docMk/>
            <pc:sldMk cId="2002613377" sldId="256"/>
            <ac:grpSpMk id="2" creationId="{E3C03E17-AD44-6CCF-C8D9-166AF9A0D343}"/>
          </ac:grpSpMkLst>
        </pc:grpChg>
        <pc:grpChg chg="del mod">
          <ac:chgData name="Connor OLoughlin" userId="cd2dd71d79f43c4e" providerId="LiveId" clId="{C1FE18FE-0D6F-44B2-8141-097DEFDDD8FA}" dt="2025-05-26T18:27:42.601" v="26" actId="165"/>
          <ac:grpSpMkLst>
            <pc:docMk/>
            <pc:sldMk cId="2002613377" sldId="256"/>
            <ac:grpSpMk id="3" creationId="{2E5D53A2-4436-EAF5-B4D6-72F94639F09E}"/>
          </ac:grpSpMkLst>
        </pc:grpChg>
        <pc:grpChg chg="add mod">
          <ac:chgData name="Connor OLoughlin" userId="cd2dd71d79f43c4e" providerId="LiveId" clId="{C1FE18FE-0D6F-44B2-8141-097DEFDDD8FA}" dt="2025-05-27T03:42:26.732" v="2583" actId="14100"/>
          <ac:grpSpMkLst>
            <pc:docMk/>
            <pc:sldMk cId="2002613377" sldId="256"/>
            <ac:grpSpMk id="5" creationId="{7FAF2161-D1FB-CD24-0D5B-BC9114B43CEB}"/>
          </ac:grpSpMkLst>
        </pc:grpChg>
        <pc:graphicFrameChg chg="add mod modGraphic">
          <ac:chgData name="Connor OLoughlin" userId="cd2dd71d79f43c4e" providerId="LiveId" clId="{C1FE18FE-0D6F-44B2-8141-097DEFDDD8FA}" dt="2025-05-27T12:46:20.784" v="5746" actId="20577"/>
          <ac:graphicFrameMkLst>
            <pc:docMk/>
            <pc:sldMk cId="2002613377" sldId="256"/>
            <ac:graphicFrameMk id="55" creationId="{6505EE27-A85B-0344-30D1-99598CBA9218}"/>
          </ac:graphicFrameMkLst>
        </pc:graphicFrameChg>
        <pc:picChg chg="add del mod ord">
          <ac:chgData name="Connor OLoughlin" userId="cd2dd71d79f43c4e" providerId="LiveId" clId="{C1FE18FE-0D6F-44B2-8141-097DEFDDD8FA}" dt="2025-05-26T18:49:25.144" v="627" actId="478"/>
          <ac:picMkLst>
            <pc:docMk/>
            <pc:sldMk cId="2002613377" sldId="256"/>
            <ac:picMk id="9" creationId="{A76B602F-36FC-743E-3616-00BA0451AF13}"/>
          </ac:picMkLst>
        </pc:picChg>
        <pc:picChg chg="del mod">
          <ac:chgData name="Connor OLoughlin" userId="cd2dd71d79f43c4e" providerId="LiveId" clId="{C1FE18FE-0D6F-44B2-8141-097DEFDDD8FA}" dt="2025-05-26T20:44:07.030" v="955" actId="478"/>
          <ac:picMkLst>
            <pc:docMk/>
            <pc:sldMk cId="2002613377" sldId="256"/>
            <ac:picMk id="12" creationId="{8EE59B6A-015D-E29E-BDAB-A31EBD52C222}"/>
          </ac:picMkLst>
        </pc:picChg>
        <pc:picChg chg="add del mod">
          <ac:chgData name="Connor OLoughlin" userId="cd2dd71d79f43c4e" providerId="LiveId" clId="{C1FE18FE-0D6F-44B2-8141-097DEFDDD8FA}" dt="2025-05-26T18:49:25.610" v="629" actId="478"/>
          <ac:picMkLst>
            <pc:docMk/>
            <pc:sldMk cId="2002613377" sldId="256"/>
            <ac:picMk id="13" creationId="{2A12AC40-B73D-5FF4-CA25-D914DE3F9AB2}"/>
          </ac:picMkLst>
        </pc:picChg>
        <pc:picChg chg="del">
          <ac:chgData name="Connor OLoughlin" userId="cd2dd71d79f43c4e" providerId="LiveId" clId="{C1FE18FE-0D6F-44B2-8141-097DEFDDD8FA}" dt="2025-05-26T18:50:17.317" v="643" actId="478"/>
          <ac:picMkLst>
            <pc:docMk/>
            <pc:sldMk cId="2002613377" sldId="256"/>
            <ac:picMk id="14" creationId="{E881B7CE-14E3-6AF9-55DA-CC2C35C0D811}"/>
          </ac:picMkLst>
        </pc:picChg>
        <pc:picChg chg="del topLvl">
          <ac:chgData name="Connor OLoughlin" userId="cd2dd71d79f43c4e" providerId="LiveId" clId="{C1FE18FE-0D6F-44B2-8141-097DEFDDD8FA}" dt="2025-05-26T18:27:37.371" v="25" actId="478"/>
          <ac:picMkLst>
            <pc:docMk/>
            <pc:sldMk cId="2002613377" sldId="256"/>
            <ac:picMk id="16" creationId="{49346327-CC01-817F-3AA5-E1DDA84A541E}"/>
          </ac:picMkLst>
        </pc:picChg>
        <pc:picChg chg="add del mod">
          <ac:chgData name="Connor OLoughlin" userId="cd2dd71d79f43c4e" providerId="LiveId" clId="{C1FE18FE-0D6F-44B2-8141-097DEFDDD8FA}" dt="2025-05-26T20:11:46.478" v="719" actId="478"/>
          <ac:picMkLst>
            <pc:docMk/>
            <pc:sldMk cId="2002613377" sldId="256"/>
            <ac:picMk id="17" creationId="{46283B4A-E554-A92E-4774-17D7823F72CC}"/>
          </ac:picMkLst>
        </pc:picChg>
        <pc:picChg chg="del mod topLvl">
          <ac:chgData name="Connor OLoughlin" userId="cd2dd71d79f43c4e" providerId="LiveId" clId="{C1FE18FE-0D6F-44B2-8141-097DEFDDD8FA}" dt="2025-05-26T18:37:27.214" v="598" actId="478"/>
          <ac:picMkLst>
            <pc:docMk/>
            <pc:sldMk cId="2002613377" sldId="256"/>
            <ac:picMk id="25" creationId="{65DFE913-00D3-9B7D-624B-84E6407DA6D7}"/>
          </ac:picMkLst>
        </pc:picChg>
        <pc:picChg chg="add del mod">
          <ac:chgData name="Connor OLoughlin" userId="cd2dd71d79f43c4e" providerId="LiveId" clId="{C1FE18FE-0D6F-44B2-8141-097DEFDDD8FA}" dt="2025-05-26T20:16:52.414" v="745" actId="478"/>
          <ac:picMkLst>
            <pc:docMk/>
            <pc:sldMk cId="2002613377" sldId="256"/>
            <ac:picMk id="32" creationId="{813E2BEF-61B7-E25F-D3CC-264E7C5F9EFC}"/>
          </ac:picMkLst>
        </pc:picChg>
        <pc:picChg chg="add del mod">
          <ac:chgData name="Connor OLoughlin" userId="cd2dd71d79f43c4e" providerId="LiveId" clId="{C1FE18FE-0D6F-44B2-8141-097DEFDDD8FA}" dt="2025-05-26T20:28:31.363" v="772" actId="478"/>
          <ac:picMkLst>
            <pc:docMk/>
            <pc:sldMk cId="2002613377" sldId="256"/>
            <ac:picMk id="37" creationId="{1E79FBCC-9619-EA73-63A1-3FF68727DC70}"/>
          </ac:picMkLst>
        </pc:picChg>
        <pc:picChg chg="add del mod">
          <ac:chgData name="Connor OLoughlin" userId="cd2dd71d79f43c4e" providerId="LiveId" clId="{C1FE18FE-0D6F-44B2-8141-097DEFDDD8FA}" dt="2025-05-26T20:29:12.049" v="784" actId="478"/>
          <ac:picMkLst>
            <pc:docMk/>
            <pc:sldMk cId="2002613377" sldId="256"/>
            <ac:picMk id="39" creationId="{1F4ABCAE-B1C5-64BD-4436-DDFD2166822C}"/>
          </ac:picMkLst>
        </pc:picChg>
        <pc:picChg chg="add del mod">
          <ac:chgData name="Connor OLoughlin" userId="cd2dd71d79f43c4e" providerId="LiveId" clId="{C1FE18FE-0D6F-44B2-8141-097DEFDDD8FA}" dt="2025-05-27T01:29:00.408" v="1712" actId="478"/>
          <ac:picMkLst>
            <pc:docMk/>
            <pc:sldMk cId="2002613377" sldId="256"/>
            <ac:picMk id="41" creationId="{E1FF82C6-A4B1-514F-4B83-D0C82546497F}"/>
          </ac:picMkLst>
        </pc:picChg>
        <pc:picChg chg="add mod">
          <ac:chgData name="Connor OLoughlin" userId="cd2dd71d79f43c4e" providerId="LiveId" clId="{C1FE18FE-0D6F-44B2-8141-097DEFDDD8FA}" dt="2025-05-27T12:30:36.719" v="5543" actId="1076"/>
          <ac:picMkLst>
            <pc:docMk/>
            <pc:sldMk cId="2002613377" sldId="256"/>
            <ac:picMk id="43" creationId="{1435D47F-ACDF-6748-C272-7660A37A1EB7}"/>
          </ac:picMkLst>
        </pc:picChg>
        <pc:picChg chg="add del mod">
          <ac:chgData name="Connor OLoughlin" userId="cd2dd71d79f43c4e" providerId="LiveId" clId="{C1FE18FE-0D6F-44B2-8141-097DEFDDD8FA}" dt="2025-05-27T01:38:51.771" v="1723" actId="478"/>
          <ac:picMkLst>
            <pc:docMk/>
            <pc:sldMk cId="2002613377" sldId="256"/>
            <ac:picMk id="45" creationId="{866E8790-5DF9-E116-D268-52B1807A25C9}"/>
          </ac:picMkLst>
        </pc:picChg>
        <pc:picChg chg="add del mod">
          <ac:chgData name="Connor OLoughlin" userId="cd2dd71d79f43c4e" providerId="LiveId" clId="{C1FE18FE-0D6F-44B2-8141-097DEFDDD8FA}" dt="2025-05-27T01:39:01.720" v="1727" actId="478"/>
          <ac:picMkLst>
            <pc:docMk/>
            <pc:sldMk cId="2002613377" sldId="256"/>
            <ac:picMk id="47" creationId="{BF225A7D-157B-B5D9-4DCA-D88E6FFCC5C3}"/>
          </ac:picMkLst>
        </pc:picChg>
        <pc:picChg chg="add del mod">
          <ac:chgData name="Connor OLoughlin" userId="cd2dd71d79f43c4e" providerId="LiveId" clId="{C1FE18FE-0D6F-44B2-8141-097DEFDDD8FA}" dt="2025-05-27T02:01:57.490" v="1732" actId="478"/>
          <ac:picMkLst>
            <pc:docMk/>
            <pc:sldMk cId="2002613377" sldId="256"/>
            <ac:picMk id="49" creationId="{6E5DC13A-5438-4D34-B802-A7760708C7C5}"/>
          </ac:picMkLst>
        </pc:picChg>
        <pc:picChg chg="add mod">
          <ac:chgData name="Connor OLoughlin" userId="cd2dd71d79f43c4e" providerId="LiveId" clId="{C1FE18FE-0D6F-44B2-8141-097DEFDDD8FA}" dt="2025-05-27T02:07:13.386" v="1744" actId="1076"/>
          <ac:picMkLst>
            <pc:docMk/>
            <pc:sldMk cId="2002613377" sldId="256"/>
            <ac:picMk id="51" creationId="{CAA5CEA9-B1BF-E28D-5B8E-FB6A279494BC}"/>
          </ac:picMkLst>
        </pc:picChg>
        <pc:picChg chg="add mod">
          <ac:chgData name="Connor OLoughlin" userId="cd2dd71d79f43c4e" providerId="LiveId" clId="{C1FE18FE-0D6F-44B2-8141-097DEFDDD8FA}" dt="2025-05-27T12:30:48.377" v="5547" actId="1076"/>
          <ac:picMkLst>
            <pc:docMk/>
            <pc:sldMk cId="2002613377" sldId="256"/>
            <ac:picMk id="53" creationId="{4DA5BFA5-7CCA-1403-4987-D458269EBE36}"/>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C1FE18FE-0D6F-44B2-8141-097DEFDDD8FA}" dt="2025-05-27T05:03:34.959" v="2610" actId="20577"/>
              <pc2:cmMkLst xmlns:pc2="http://schemas.microsoft.com/office/powerpoint/2019/9/main/command">
                <pc:docMk/>
                <pc:sldMk cId="2002613377" sldId="256"/>
                <pc2:cmMk id="{34CA870C-1480-614F-9BB8-28EA19AB29F0}"/>
              </pc2:cmMkLst>
            </pc226:cmChg>
            <pc226:cmChg xmlns:pc226="http://schemas.microsoft.com/office/powerpoint/2022/06/main/command" chg="mod">
              <pc226:chgData name="Connor OLoughlin" userId="cd2dd71d79f43c4e" providerId="LiveId" clId="{C1FE18FE-0D6F-44B2-8141-097DEFDDD8FA}" dt="2025-05-27T11:46:03.849" v="3914" actId="20577"/>
              <pc2:cmMkLst xmlns:pc2="http://schemas.microsoft.com/office/powerpoint/2019/9/main/command">
                <pc:docMk/>
                <pc:sldMk cId="2002613377" sldId="256"/>
                <pc2:cmMk id="{D86C7F3B-906B-9E45-8093-F54CA1BF89FA}"/>
              </pc2:cmMkLst>
            </pc226:cmChg>
            <pc226:cmChg xmlns:pc226="http://schemas.microsoft.com/office/powerpoint/2022/06/main/command" chg="mod">
              <pc226:chgData name="Connor OLoughlin" userId="cd2dd71d79f43c4e" providerId="LiveId" clId="{C1FE18FE-0D6F-44B2-8141-097DEFDDD8FA}" dt="2025-05-27T01:21:51.939" v="1711" actId="20577"/>
              <pc2:cmMkLst xmlns:pc2="http://schemas.microsoft.com/office/powerpoint/2019/9/main/command">
                <pc:docMk/>
                <pc:sldMk cId="2002613377" sldId="256"/>
                <pc2:cmMk id="{FD1EBC44-0C6F-D941-99BC-5DFDB7CF08BF}"/>
              </pc2:cmMkLst>
            </pc226:cmChg>
            <pc226:cmChg xmlns:pc226="http://schemas.microsoft.com/office/powerpoint/2022/06/main/command" chg="mod">
              <pc226:chgData name="Connor OLoughlin" userId="cd2dd71d79f43c4e" providerId="LiveId" clId="{C1FE18FE-0D6F-44B2-8141-097DEFDDD8FA}" dt="2025-05-27T01:15:48.288" v="1541" actId="20577"/>
              <pc2:cmMkLst xmlns:pc2="http://schemas.microsoft.com/office/powerpoint/2019/9/main/command">
                <pc:docMk/>
                <pc:sldMk cId="2002613377" sldId="256"/>
                <pc2:cmMk id="{0C1F8D4B-7016-0A43-AE81-13BD2C552718}"/>
              </pc2:cmMkLst>
            </pc226:cmChg>
            <pc226:cmChg xmlns:pc226="http://schemas.microsoft.com/office/powerpoint/2022/06/main/command" chg="mod">
              <pc226:chgData name="Connor OLoughlin" userId="cd2dd71d79f43c4e" providerId="LiveId" clId="{C1FE18FE-0D6F-44B2-8141-097DEFDDD8FA}" dt="2025-05-27T03:41:15.542" v="2569" actId="20577"/>
              <pc2:cmMkLst xmlns:pc2="http://schemas.microsoft.com/office/powerpoint/2019/9/main/command">
                <pc:docMk/>
                <pc:sldMk cId="2002613377" sldId="256"/>
                <pc2:cmMk id="{0CBA5261-6275-6E4E-956E-85D4B1F73BBB}"/>
              </pc2:cmMkLst>
            </pc226:cmChg>
            <pc226:cmChg xmlns:pc226="http://schemas.microsoft.com/office/powerpoint/2022/06/main/command" chg="mod">
              <pc226:chgData name="Connor OLoughlin" userId="cd2dd71d79f43c4e" providerId="LiveId" clId="{C1FE18FE-0D6F-44B2-8141-097DEFDDD8FA}" dt="2025-05-27T11:46:03.849" v="3914" actId="20577"/>
              <pc2:cmMkLst xmlns:pc2="http://schemas.microsoft.com/office/powerpoint/2019/9/main/command">
                <pc:docMk/>
                <pc:sldMk cId="2002613377" sldId="256"/>
                <pc2:cmMk id="{5D2F8C91-B14E-444A-A1F0-9A7AF50683B8}"/>
              </pc2:cmMkLst>
            </pc226:cmChg>
            <pc226:cmChg xmlns:pc226="http://schemas.microsoft.com/office/powerpoint/2022/06/main/command" chg="mod">
              <pc226:chgData name="Connor OLoughlin" userId="cd2dd71d79f43c4e" providerId="LiveId" clId="{C1FE18FE-0D6F-44B2-8141-097DEFDDD8FA}" dt="2025-05-27T11:46:03.849" v="3914" actId="20577"/>
              <pc2:cmMkLst xmlns:pc2="http://schemas.microsoft.com/office/powerpoint/2019/9/main/command">
                <pc:docMk/>
                <pc:sldMk cId="2002613377" sldId="256"/>
                <pc2:cmMk id="{4B67A29A-1772-E944-B132-AE0E1651D728}"/>
              </pc2:cmMkLst>
            </pc226:cmChg>
            <pc226:cmChg xmlns:pc226="http://schemas.microsoft.com/office/powerpoint/2022/06/main/command" chg="mod">
              <pc226:chgData name="Connor OLoughlin" userId="cd2dd71d79f43c4e" providerId="LiveId" clId="{C1FE18FE-0D6F-44B2-8141-097DEFDDD8FA}" dt="2025-05-27T03:41:15.542" v="2569" actId="20577"/>
              <pc2:cmMkLst xmlns:pc2="http://schemas.microsoft.com/office/powerpoint/2019/9/main/command">
                <pc:docMk/>
                <pc:sldMk cId="2002613377" sldId="256"/>
                <pc2:cmMk id="{5F47C09B-8AAE-9847-836A-128559574F94}"/>
              </pc2:cmMkLst>
            </pc226:cmChg>
            <pc226:cmChg xmlns:pc226="http://schemas.microsoft.com/office/powerpoint/2022/06/main/command" chg="mod">
              <pc226:chgData name="Connor OLoughlin" userId="cd2dd71d79f43c4e" providerId="LiveId" clId="{C1FE18FE-0D6F-44B2-8141-097DEFDDD8FA}" dt="2025-05-27T02:19:32.861" v="1952" actId="20577"/>
              <pc2:cmMkLst xmlns:pc2="http://schemas.microsoft.com/office/powerpoint/2019/9/main/command">
                <pc:docMk/>
                <pc:sldMk cId="2002613377" sldId="256"/>
                <pc2:cmMk id="{C217ECAA-4CCC-054C-9AF0-E2634AB3B5D9}"/>
              </pc2:cmMkLst>
            </pc226:cmChg>
            <pc226:cmChg xmlns:pc226="http://schemas.microsoft.com/office/powerpoint/2022/06/main/command" chg="mod">
              <pc226:chgData name="Connor OLoughlin" userId="cd2dd71d79f43c4e" providerId="LiveId" clId="{C1FE18FE-0D6F-44B2-8141-097DEFDDD8FA}" dt="2025-05-27T02:21:39.735" v="2223" actId="20577"/>
              <pc2:cmMkLst xmlns:pc2="http://schemas.microsoft.com/office/powerpoint/2019/9/main/command">
                <pc:docMk/>
                <pc:sldMk cId="2002613377" sldId="256"/>
                <pc2:cmMk id="{160688CB-8EDF-DC48-B5DE-CF02B4A56DF0}"/>
              </pc2:cmMkLst>
            </pc226:cmChg>
            <pc226:cmChg xmlns:pc226="http://schemas.microsoft.com/office/powerpoint/2022/06/main/command" chg="mod">
              <pc226:chgData name="Connor OLoughlin" userId="cd2dd71d79f43c4e" providerId="LiveId" clId="{C1FE18FE-0D6F-44B2-8141-097DEFDDD8FA}" dt="2025-05-27T02:19:32.861" v="1952" actId="20577"/>
              <pc2:cmMkLst xmlns:pc2="http://schemas.microsoft.com/office/powerpoint/2019/9/main/command">
                <pc:docMk/>
                <pc:sldMk cId="2002613377" sldId="256"/>
                <pc2:cmMk id="{9363B3CC-55BC-0245-89C8-EDE8D6D2E50C}"/>
              </pc2:cmMkLst>
            </pc226:cmChg>
            <pc226:cmChg xmlns:pc226="http://schemas.microsoft.com/office/powerpoint/2022/06/main/command" chg="mod">
              <pc226:chgData name="Connor OLoughlin" userId="cd2dd71d79f43c4e" providerId="LiveId" clId="{C1FE18FE-0D6F-44B2-8141-097DEFDDD8FA}" dt="2025-05-27T01:15:48.288" v="1541" actId="20577"/>
              <pc2:cmMkLst xmlns:pc2="http://schemas.microsoft.com/office/powerpoint/2019/9/main/command">
                <pc:docMk/>
                <pc:sldMk cId="2002613377" sldId="256"/>
                <pc2:cmMk id="{D03A07D3-87FF-5044-A161-90E6A815A347}"/>
              </pc2:cmMkLst>
            </pc226:cmChg>
            <pc226:cmChg xmlns:pc226="http://schemas.microsoft.com/office/powerpoint/2022/06/main/command" chg="mod">
              <pc226:chgData name="Connor OLoughlin" userId="cd2dd71d79f43c4e" providerId="LiveId" clId="{C1FE18FE-0D6F-44B2-8141-097DEFDDD8FA}" dt="2025-05-27T05:03:34.959" v="2610" actId="20577"/>
              <pc2:cmMkLst xmlns:pc2="http://schemas.microsoft.com/office/powerpoint/2019/9/main/command">
                <pc:docMk/>
                <pc:sldMk cId="2002613377" sldId="256"/>
                <pc2:cmMk id="{1753FAD5-6643-2941-90CB-3BBC42393487}"/>
              </pc2:cmMkLst>
            </pc226:cmChg>
            <pc226:cmChg xmlns:pc226="http://schemas.microsoft.com/office/powerpoint/2022/06/main/command" chg="mod">
              <pc226:chgData name="Connor OLoughlin" userId="cd2dd71d79f43c4e" providerId="LiveId" clId="{C1FE18FE-0D6F-44B2-8141-097DEFDDD8FA}" dt="2025-05-27T02:19:32.861" v="1952" actId="20577"/>
              <pc2:cmMkLst xmlns:pc2="http://schemas.microsoft.com/office/powerpoint/2019/9/main/command">
                <pc:docMk/>
                <pc:sldMk cId="2002613377" sldId="256"/>
                <pc2:cmMk id="{12364FE9-27E5-8549-9317-21182B513A06}"/>
              </pc2:cmMkLst>
            </pc226:cmChg>
            <pc226:cmChg xmlns:pc226="http://schemas.microsoft.com/office/powerpoint/2022/06/main/command" chg="mod">
              <pc226:chgData name="Connor OLoughlin" userId="cd2dd71d79f43c4e" providerId="LiveId" clId="{C1FE18FE-0D6F-44B2-8141-097DEFDDD8FA}" dt="2025-05-27T11:40:21.481" v="3453" actId="20577"/>
              <pc2:cmMkLst xmlns:pc2="http://schemas.microsoft.com/office/powerpoint/2019/9/main/command">
                <pc:docMk/>
                <pc:sldMk cId="2002613377" sldId="256"/>
                <pc2:cmMk id="{354515EF-7C70-BC42-A77C-9BA9017A5F64}"/>
              </pc2:cmMkLst>
            </pc226:cmChg>
            <pc226:cmChg xmlns:pc226="http://schemas.microsoft.com/office/powerpoint/2022/06/main/command" chg="mod">
              <pc226:chgData name="Connor OLoughlin" userId="cd2dd71d79f43c4e" providerId="LiveId" clId="{C1FE18FE-0D6F-44B2-8141-097DEFDDD8FA}" dt="2025-05-27T05:28:44.515" v="2896" actId="20577"/>
              <pc2:cmMkLst xmlns:pc2="http://schemas.microsoft.com/office/powerpoint/2019/9/main/command">
                <pc:docMk/>
                <pc:sldMk cId="2002613377" sldId="256"/>
                <pc2:cmMk id="{656605F0-B7C1-EE47-8D72-A8EEC2EA6AE0}"/>
              </pc2:cmMkLst>
            </pc226:cmChg>
            <pc226:cmChg xmlns:pc226="http://schemas.microsoft.com/office/powerpoint/2022/06/main/command" chg="mod">
              <pc226:chgData name="Connor OLoughlin" userId="cd2dd71d79f43c4e" providerId="LiveId" clId="{C1FE18FE-0D6F-44B2-8141-097DEFDDD8FA}" dt="2025-05-27T05:28:44.515" v="2896" actId="20577"/>
              <pc2:cmMkLst xmlns:pc2="http://schemas.microsoft.com/office/powerpoint/2019/9/main/command">
                <pc:docMk/>
                <pc:sldMk cId="2002613377" sldId="256"/>
                <pc2:cmMk id="{8714ABF2-95CB-3B4D-BA1B-D5A11D8A8A81}"/>
              </pc2:cmMkLst>
            </pc226:cmChg>
          </p:ext>
        </pc:extLst>
      </pc:sldChg>
    </pc:docChg>
  </pc:docChgLst>
</pc:chgInfo>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419" hash="1137266362"/>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Lst>
    <p188:txBody>
      <a:bodyPr/>
      <a:lstStyle/>
      <a:p>
        <a:r>
          <a:rPr lang="en-US"/>
          <a:t>This needs to be more specific. Vary how?</a:t>
        </a:r>
      </a:p>
    </p188:txBody>
  </p188:cm>
  <p188:cm id="{D86C7F3B-906B-9E45-8093-F54CA1BF89FA}" authorId="{E2684BD8-D7E4-5C95-D08E-C50970774228}" created="2025-05-22T09:29:48.08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19" hash="1137266362"/>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created="2025-05-22T09:30:28.937">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19" hash="1137266362"/>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created="2025-05-22T09:31:01.836">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20">
        <ac:context len="304" hash="3899508847"/>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created="2025-05-22T09:31:16.802">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3" len="34">
        <ac:context len="304" hash="3899508847"/>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created="2025-05-22T09:37:19.901">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323">
        <ac:context len="324" hash="3144812643"/>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created="2025-05-22T09:37:52.916">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558840" y="717885"/>
    <p188:replyLst>
      <p188:reply id="{092C87BA-AD4C-4D1F-BEA9-F711F908A30B}" authorId="{29A23C3F-F83F-77F3-DB46-E3A4DB2A16B7}" created="2025-05-27T05:05:51.380">
        <p188:txBody>
          <a:bodyPr/>
          <a:lstStyle/>
          <a:p>
            <a:r>
              <a:rPr lang="en-US"/>
              <a:t>Specified Dissolved organic matter</a:t>
            </a:r>
          </a:p>
        </p188:txBody>
      </p188:reply>
    </p188:replyLst>
    <p188:txBody>
      <a:bodyPr/>
      <a:lstStyle/>
      <a:p>
        <a:r>
          <a:rPr lang="en-US"/>
          <a:t>What kind of carbon? Inorganic, organic, dissolved, particulate, total, etc. need to be clear.</a:t>
        </a:r>
      </a:p>
    </p188:txBody>
  </p188:cm>
  <p188:cm id="{9363B3CC-55BC-0245-89C8-EDE8D6D2E50C}" authorId="{E2684BD8-D7E4-5C95-D08E-C50970774228}" created="2025-05-22T09:38:08.18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35267" y="716034"/>
    <p188:replyLst>
      <p188:reply id="{0A99D059-2956-4224-B508-B7C82850B607}" authorId="{29A23C3F-F83F-77F3-DB46-E3A4DB2A16B7}" created="2025-05-27T05:05:22.611">
        <p188:txBody>
          <a:bodyPr/>
          <a:lstStyle/>
          <a:p>
            <a:r>
              <a:rPr lang="en-US"/>
              <a:t>Is this better?</a:t>
            </a:r>
          </a:p>
        </p188:txBody>
      </p188:reply>
    </p188:replyLst>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created="2025-05-22T09:40:39.36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74507" y="960418"/>
    <p188:replyLst>
      <p188:reply id="{A6134679-4CCC-4C70-8287-FE048511794B}" authorId="{29A23C3F-F83F-77F3-DB46-E3A4DB2A16B7}" created="2025-05-27T05:05:05.142">
        <p188:txBody>
          <a:bodyPr/>
          <a:lstStyle/>
          <a:p>
            <a:r>
              <a:rPr lang="en-US"/>
              <a:t>I added in BIX and DOC data</a:t>
            </a:r>
          </a:p>
        </p188:txBody>
      </p188:reply>
    </p188:replyLst>
    <p188:txBody>
      <a:bodyPr/>
      <a:lstStyle/>
      <a:p>
        <a:r>
          <a:rPr lang="en-US"/>
          <a:t>Why choose HIX? Do other metrics give you different patterns or info? What can you conclude from this alone?</a:t>
        </a:r>
      </a:p>
    </p188:txBody>
  </p188:cm>
  <p188:cm id="{0CBA5261-6275-6E4E-956E-85D4B1F73BBB}" authorId="{E2684BD8-D7E4-5C95-D08E-C50970774228}" created="2025-05-22T09:41:26.794">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created="2025-05-22T09:42:05.892">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created="2025-05-22T09:42:35.807">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created="2025-05-22T09:43:02.84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created="2025-05-22T09:44:16.337">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F501CCF0-9769-AF41-9DE3-FFFDABD3408D}" authorId="{E2684BD8-D7E4-5C95-D08E-C50970774228}" created="2025-05-22T09:45:48.483">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created="2025-05-22T09:46:23.582">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1753FAD5-6643-2941-90CB-3BBC42393487}" authorId="{E2684BD8-D7E4-5C95-D08E-C50970774228}" created="2025-05-22T09:59:59.3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95" len="1">
        <ac:context len="1621" hash="1205089626"/>
      </ac:txMk>
    </ac:txMkLst>
    <p188:pos x="4672053" y="1403229"/>
    <p188:txBody>
      <a:bodyPr/>
      <a:lstStyle/>
      <a:p>
        <a:r>
          <a:rPr lang="en-US"/>
          <a:t>And lab work</a:t>
        </a:r>
      </a:p>
    </p188:txBody>
    <p188:extLst>
      <p:ext xmlns:p="http://schemas.openxmlformats.org/presentationml/2006/main" uri="{57CB4572-C831-44C2-8A1C-0ADB6CCDFE69}">
        <p223:reactions xmlns:p223="http://schemas.microsoft.com/office/powerpoint/2022/03/main">
          <p223:rxn type="👍">
            <p223:instance time="2025-05-27T05:03:37.329" authorId="{29A23C3F-F83F-77F3-DB46-E3A4DB2A16B7}"/>
          </p223:rxn>
        </p223:reactions>
      </p:ext>
    </p188:extLst>
  </p188:cm>
  <p188:cm id="{34CA870C-1480-614F-9BB8-28EA19AB29F0}" authorId="{E2684BD8-D7E4-5C95-D08E-C50970774228}" created="2025-05-22T10:00:13.1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418" len="2">
        <ac:context len="1621" hash="1205089626"/>
      </ac:txMk>
    </ac:txMkLst>
    <p188:pos x="2034871" y="1946568"/>
    <p188:txBody>
      <a:bodyPr/>
      <a:lstStyle/>
      <a:p>
        <a:r>
          <a:rPr lang="en-US"/>
          <a:t>And analysis</a:t>
        </a:r>
      </a:p>
    </p188:txBody>
    <p188:extLst>
      <p:ext xmlns:p="http://schemas.openxmlformats.org/presentationml/2006/main" uri="{57CB4572-C831-44C2-8A1C-0ADB6CCDFE69}">
        <p223:reactions xmlns:p223="http://schemas.microsoft.com/office/powerpoint/2022/03/main">
          <p223:rxn type="👍">
            <p223:instance time="2025-05-27T05:03:37.964" authorId="{29A23C3F-F83F-77F3-DB46-E3A4DB2A16B7}"/>
          </p223:rxn>
        </p223:reactions>
      </p:ext>
    </p188:extLst>
  </p188:cm>
  <p188:cm id="{2912D7E7-0F4F-4D07-A5BC-B2D89C11A5BA}" authorId="{29A23C3F-F83F-77F3-DB46-E3A4DB2A16B7}" created="2025-05-27T12:48:33.413">
    <pc:sldMkLst xmlns:pc="http://schemas.microsoft.com/office/powerpoint/2013/main/command">
      <pc:docMk/>
      <pc:sldMk cId="2002613377" sldId="256"/>
    </pc:sldMkLst>
    <p188:txBody>
      <a:bodyPr/>
      <a:lstStyle/>
      <a:p>
        <a:r>
          <a:rPr lang="en-US"/>
          <a:t>I looked into type II linear regressions and was a little confused. From what I understand, the numbers that I am reporting only show the relationship between the two parameters and does not treat either as predictor or response. It assumes that both parameters are random and have error associated in measurement that the researcher could not control. I figured the SMA would be best since it uses the ratio of the standard deviations to scale the slope. I log transformed the data, because I the data did not appear to be linear and I was worried about the normality. The data was homoscedastic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5/26/2025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5/26/2025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73/pnas.2114840118" TargetMode="External"/><Relationship Id="rId3" Type="http://schemas.microsoft.com/office/2018/10/relationships/comments" Target="../comments/modernComment_100_775D7481.xml"/><Relationship Id="rId7" Type="http://schemas.openxmlformats.org/officeDocument/2006/relationships/hyperlink" Target="https://doi.org/10.1029/2021JG00624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tiff"/><Relationship Id="rId5" Type="http://schemas.openxmlformats.org/officeDocument/2006/relationships/image" Target="../media/image2.jpg"/><Relationship Id="rId10" Type="http://schemas.openxmlformats.org/officeDocument/2006/relationships/image" Target="../media/image5.tiff"/><Relationship Id="rId4" Type="http://schemas.openxmlformats.org/officeDocument/2006/relationships/image" Target="../media/image1.png"/><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3000">
              <a:schemeClr val="bg1"/>
            </a:gs>
            <a:gs pos="96330">
              <a:schemeClr val="accent1">
                <a:lumMod val="75000"/>
              </a:schemeClr>
            </a:gs>
            <a:gs pos="82000">
              <a:schemeClr val="accent1">
                <a:lumMod val="45000"/>
                <a:lumOff val="55000"/>
              </a:schemeClr>
            </a:gs>
            <a:gs pos="60000">
              <a:schemeClr val="accent1">
                <a:lumMod val="45000"/>
                <a:lumOff val="55000"/>
              </a:schemeClr>
            </a:gs>
            <a:gs pos="33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0"/>
            <a:ext cx="43891200" cy="56789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community dynamics and organic matter in 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6" name="Picture 5" descr="A black text on a black background&#10;&#10;AI-generated content may be incorrect.">
            <a:extLst>
              <a:ext uri="{FF2B5EF4-FFF2-40B4-BE49-F238E27FC236}">
                <a16:creationId xmlns:a16="http://schemas.microsoft.com/office/drawing/2014/main" id="{FBDA2BB4-2A54-DE8F-87EF-6B7FA4FBE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43" y="3356167"/>
            <a:ext cx="5823284" cy="1927763"/>
          </a:xfrm>
          <a:prstGeom prst="rect">
            <a:avLst/>
          </a:prstGeom>
        </p:spPr>
      </p:pic>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5">
            <a:extLst>
              <a:ext uri="{28A0092B-C50C-407E-A947-70E740481C1C}">
                <a14:useLocalDpi xmlns:a14="http://schemas.microsoft.com/office/drawing/2010/main" val="0"/>
              </a:ext>
            </a:extLst>
          </a:blip>
          <a:srcRect t="18533"/>
          <a:stretch/>
        </p:blipFill>
        <p:spPr>
          <a:xfrm>
            <a:off x="38067917" y="3356167"/>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5678906"/>
            <a:ext cx="14732667" cy="9458824"/>
          </a:xfrm>
          <a:prstGeom prst="rect">
            <a:avLst/>
          </a:prstGeom>
          <a:solidFill>
            <a:schemeClr val="bg1"/>
          </a:solidFill>
          <a:ln>
            <a:noFill/>
          </a:ln>
          <a:effectLst>
            <a:softEdge rad="63500"/>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5354299"/>
            <a:ext cx="14732667" cy="8362009"/>
          </a:xfrm>
          <a:prstGeom prst="rect">
            <a:avLst/>
          </a:prstGeom>
          <a:solidFill>
            <a:schemeClr val="bg1"/>
          </a:solidFill>
          <a:ln>
            <a:noFill/>
          </a:ln>
          <a:effectLst>
            <a:softEdge rad="63500"/>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000" dirty="0"/>
              <a:t>Microbial activity across years, lakes, and seasons will vary,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000" dirty="0"/>
              <a:t>Dissolved organic carbon (DOC) and organic matter will vary between seasons and between lakes.</a:t>
            </a:r>
          </a:p>
          <a:p>
            <a:pPr marL="857250" indent="-857250">
              <a:lnSpc>
                <a:spcPct val="150000"/>
              </a:lnSpc>
              <a:buFont typeface="Arial" panose="020B0604020202020204" pitchFamily="34" charset="0"/>
              <a:buChar char="•"/>
            </a:pPr>
            <a:r>
              <a:rPr lang="en-US" sz="4000" dirty="0"/>
              <a:t>Nutrient availability and DOC concentration will have a negative relationship with microbial activity, marked by a trend towards bacterial growth.</a:t>
            </a:r>
          </a:p>
          <a:p>
            <a:pPr marL="857250" indent="-857250">
              <a:lnSpc>
                <a:spcPct val="150000"/>
              </a:lnSpc>
              <a:buFont typeface="Arial" panose="020B0604020202020204" pitchFamily="34" charset="0"/>
              <a:buChar char="•"/>
            </a:pPr>
            <a:endParaRPr lang="en-US" sz="4400" dirty="0"/>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4111284"/>
            <a:ext cx="14732668" cy="19154275"/>
          </a:xfrm>
          <a:prstGeom prst="rect">
            <a:avLst/>
          </a:prstGeom>
          <a:solidFill>
            <a:schemeClr val="bg1"/>
          </a:solidFill>
          <a:ln>
            <a:noFill/>
          </a:ln>
          <a:effectLst>
            <a:softEdge rad="63500"/>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Raw water samples were used to measure DOC, inorganic nitrogen, and phosphorus concentrations.</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34" y="31759860"/>
            <a:ext cx="13752283" cy="972502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852863" y="41741195"/>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grpSp>
        <p:nvGrpSpPr>
          <p:cNvPr id="5" name="Group 4">
            <a:extLst>
              <a:ext uri="{FF2B5EF4-FFF2-40B4-BE49-F238E27FC236}">
                <a16:creationId xmlns:a16="http://schemas.microsoft.com/office/drawing/2014/main" id="{7FAF2161-D1FB-CD24-0D5B-BC9114B43CEB}"/>
              </a:ext>
            </a:extLst>
          </p:cNvPr>
          <p:cNvGrpSpPr/>
          <p:nvPr/>
        </p:nvGrpSpPr>
        <p:grpSpPr>
          <a:xfrm>
            <a:off x="15802802" y="30536785"/>
            <a:ext cx="15014603" cy="12728773"/>
            <a:chOff x="15929812" y="6208294"/>
            <a:chExt cx="14999367" cy="12127832"/>
          </a:xfrm>
        </p:grpSpPr>
        <p:sp>
          <p:nvSpPr>
            <p:cNvPr id="22" name="TextBox 21">
              <a:extLst>
                <a:ext uri="{FF2B5EF4-FFF2-40B4-BE49-F238E27FC236}">
                  <a16:creationId xmlns:a16="http://schemas.microsoft.com/office/drawing/2014/main" id="{C2105687-C5B0-89D9-C6D2-6FD847F66447}"/>
                </a:ext>
              </a:extLst>
            </p:cNvPr>
            <p:cNvSpPr txBox="1"/>
            <p:nvPr/>
          </p:nvSpPr>
          <p:spPr>
            <a:xfrm>
              <a:off x="15929812" y="6208294"/>
              <a:ext cx="14999367" cy="12127832"/>
            </a:xfrm>
            <a:prstGeom prst="rect">
              <a:avLst/>
            </a:prstGeom>
            <a:solidFill>
              <a:schemeClr val="bg1"/>
            </a:solidFill>
            <a:ln>
              <a:noFill/>
            </a:ln>
            <a:effectLst>
              <a:softEdge rad="63500"/>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17150649" y="15830459"/>
              <a:ext cx="12512842" cy="2106542"/>
            </a:xfrm>
            <a:prstGeom prst="rect">
              <a:avLst/>
            </a:prstGeom>
            <a:noFill/>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grpSp>
      <p:sp>
        <p:nvSpPr>
          <p:cNvPr id="26" name="TextBox 25">
            <a:extLst>
              <a:ext uri="{FF2B5EF4-FFF2-40B4-BE49-F238E27FC236}">
                <a16:creationId xmlns:a16="http://schemas.microsoft.com/office/drawing/2014/main" id="{12D1A0B1-C3B6-56E6-BFC1-004E223D9B70}"/>
              </a:ext>
            </a:extLst>
          </p:cNvPr>
          <p:cNvSpPr txBox="1"/>
          <p:nvPr/>
        </p:nvSpPr>
        <p:spPr>
          <a:xfrm>
            <a:off x="15818034" y="5678904"/>
            <a:ext cx="14999367" cy="12893756"/>
          </a:xfrm>
          <a:prstGeom prst="rect">
            <a:avLst/>
          </a:prstGeom>
          <a:solidFill>
            <a:schemeClr val="bg1"/>
          </a:solidFill>
          <a:ln>
            <a:noFill/>
          </a:ln>
          <a:effectLst>
            <a:softEdge rad="63500"/>
          </a:effectLst>
        </p:spPr>
        <p:txBody>
          <a:bodyPr wrap="square" rtlCol="0">
            <a:noAutofit/>
          </a:bodyPr>
          <a:lstStyle/>
          <a:p>
            <a:pPr algn="ctr"/>
            <a:r>
              <a:rPr lang="en-US" sz="6000" b="1" dirty="0"/>
              <a:t>   DOM Quality in Laurentian Great Lakes</a:t>
            </a:r>
          </a:p>
        </p:txBody>
      </p:sp>
      <p:sp>
        <p:nvSpPr>
          <p:cNvPr id="28" name="TextBox 27">
            <a:extLst>
              <a:ext uri="{FF2B5EF4-FFF2-40B4-BE49-F238E27FC236}">
                <a16:creationId xmlns:a16="http://schemas.microsoft.com/office/drawing/2014/main" id="{3761291F-ACA8-DB04-5371-BDB9B9A829ED}"/>
              </a:ext>
            </a:extLst>
          </p:cNvPr>
          <p:cNvSpPr txBox="1"/>
          <p:nvPr/>
        </p:nvSpPr>
        <p:spPr>
          <a:xfrm>
            <a:off x="15818034" y="18865515"/>
            <a:ext cx="15014603" cy="11378415"/>
          </a:xfrm>
          <a:prstGeom prst="rect">
            <a:avLst/>
          </a:prstGeom>
          <a:solidFill>
            <a:schemeClr val="bg1"/>
          </a:solidFill>
          <a:ln>
            <a:noFill/>
          </a:ln>
          <a:effectLst>
            <a:softEdge rad="63500"/>
          </a:effectLst>
        </p:spPr>
        <p:txBody>
          <a:bodyPr wrap="square" rtlCol="0">
            <a:noAutofit/>
          </a:bodyPr>
          <a:lstStyle/>
          <a:p>
            <a:pPr algn="ctr"/>
            <a:r>
              <a:rPr lang="en-US" sz="6000" b="1" dirty="0"/>
              <a:t>Dissolved Organic Carbon Concentration </a:t>
            </a:r>
          </a:p>
        </p:txBody>
      </p:sp>
      <p:sp>
        <p:nvSpPr>
          <p:cNvPr id="30" name="TextBox 29">
            <a:extLst>
              <a:ext uri="{FF2B5EF4-FFF2-40B4-BE49-F238E27FC236}">
                <a16:creationId xmlns:a16="http://schemas.microsoft.com/office/drawing/2014/main" id="{5C4E07FA-2D4A-1A14-6257-2D0C309E8C3D}"/>
              </a:ext>
            </a:extLst>
          </p:cNvPr>
          <p:cNvSpPr txBox="1"/>
          <p:nvPr/>
        </p:nvSpPr>
        <p:spPr>
          <a:xfrm>
            <a:off x="31307599" y="5678905"/>
            <a:ext cx="12191714" cy="12456523"/>
          </a:xfrm>
          <a:prstGeom prst="rect">
            <a:avLst/>
          </a:prstGeom>
          <a:solidFill>
            <a:schemeClr val="bg1"/>
          </a:solidFill>
          <a:ln>
            <a:noFill/>
          </a:ln>
          <a:effectLst>
            <a:softEdge rad="63500"/>
          </a:effectLst>
        </p:spPr>
        <p:txBody>
          <a:bodyPr wrap="square" rtlCol="0">
            <a:noAutofit/>
          </a:bodyPr>
          <a:lstStyle/>
          <a:p>
            <a:pPr algn="ctr"/>
            <a:r>
              <a:rPr lang="en-US" sz="6600" b="1" dirty="0"/>
              <a:t>Relationships Between </a:t>
            </a:r>
            <a:r>
              <a:rPr lang="en-US" sz="6600" b="1" dirty="0" err="1"/>
              <a:t>Leu:TdR</a:t>
            </a:r>
            <a:r>
              <a:rPr lang="en-US" sz="6600" b="1" dirty="0"/>
              <a:t>, Nutrients, and DOC</a:t>
            </a:r>
          </a:p>
        </p:txBody>
      </p:sp>
      <p:sp>
        <p:nvSpPr>
          <p:cNvPr id="31" name="TextBox 30">
            <a:extLst>
              <a:ext uri="{FF2B5EF4-FFF2-40B4-BE49-F238E27FC236}">
                <a16:creationId xmlns:a16="http://schemas.microsoft.com/office/drawing/2014/main" id="{C56DFED3-AC33-4787-6E68-6E01B4DBF64B}"/>
              </a:ext>
            </a:extLst>
          </p:cNvPr>
          <p:cNvSpPr txBox="1"/>
          <p:nvPr/>
        </p:nvSpPr>
        <p:spPr>
          <a:xfrm>
            <a:off x="31819082" y="8212222"/>
            <a:ext cx="11168744" cy="3145588"/>
          </a:xfrm>
          <a:prstGeom prst="rect">
            <a:avLst/>
          </a:prstGeom>
          <a:noFill/>
        </p:spPr>
        <p:txBody>
          <a:bodyPr wrap="square" rtlCol="0">
            <a:noAutofit/>
          </a:bodyPr>
          <a:lstStyle/>
          <a:p>
            <a:r>
              <a:rPr lang="en-US" sz="2800" dirty="0"/>
              <a:t>Table 1. A data table showing the results of a standardized major axis type II linear regression, with each variable log transformed. Each variable was modeled with </a:t>
            </a:r>
            <a:r>
              <a:rPr lang="en-US" sz="2800" dirty="0" err="1"/>
              <a:t>Leu:TdR</a:t>
            </a:r>
            <a:r>
              <a:rPr lang="en-US" sz="2800" dirty="0"/>
              <a:t> (A larger </a:t>
            </a:r>
            <a:r>
              <a:rPr lang="en-US" sz="2800" dirty="0" err="1"/>
              <a:t>Leu:TdR</a:t>
            </a:r>
            <a:r>
              <a:rPr lang="en-US" sz="2800" dirty="0"/>
              <a:t> value indicates bacterial maintenance prevails over bacterial growth). The sample size, Pearson coefficient, slope, and 95% confidence interval are provided. Nutrient data for both winters (2024 and 2025) were not available and therefore only summer and spring data was used.</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572660"/>
            <a:ext cx="12191714" cy="14900194"/>
          </a:xfrm>
          <a:prstGeom prst="rect">
            <a:avLst/>
          </a:prstGeom>
          <a:solidFill>
            <a:schemeClr val="bg1"/>
          </a:solidFill>
          <a:ln>
            <a:noFill/>
          </a:ln>
          <a:effectLst>
            <a:softEdge rad="63500"/>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a:p>
            <a:pPr marL="571500" indent="-571500">
              <a:lnSpc>
                <a:spcPct val="150000"/>
              </a:lnSpc>
              <a:buFont typeface="Arial" panose="020B0604020202020204" pitchFamily="34" charset="0"/>
              <a:buChar char="•"/>
            </a:pPr>
            <a:r>
              <a:rPr lang="en-US" sz="3600" dirty="0"/>
              <a:t>DOC, NH</a:t>
            </a:r>
            <a:r>
              <a:rPr lang="en-US" sz="3600" baseline="-25000" dirty="0"/>
              <a:t>4</a:t>
            </a:r>
            <a:r>
              <a:rPr lang="en-US" sz="3600" dirty="0"/>
              <a:t>, and </a:t>
            </a:r>
            <a:r>
              <a:rPr lang="en-US" sz="3600" baseline="-25000" dirty="0"/>
              <a:t> </a:t>
            </a:r>
            <a:r>
              <a:rPr lang="en-US" sz="3600" dirty="0"/>
              <a:t>P showed weak negative correlations with </a:t>
            </a:r>
            <a:r>
              <a:rPr lang="en-US" sz="3600" dirty="0" err="1"/>
              <a:t>Leu:TdR</a:t>
            </a:r>
            <a:r>
              <a:rPr lang="en-US" sz="3600" dirty="0"/>
              <a:t> (Table 1). The relationships are very weak and require additional parameters to generate a more robust model.</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3910086"/>
            <a:ext cx="12191714" cy="4302210"/>
          </a:xfrm>
          <a:prstGeom prst="rect">
            <a:avLst/>
          </a:prstGeom>
          <a:solidFill>
            <a:schemeClr val="bg1"/>
          </a:solidFill>
          <a:ln>
            <a:noFill/>
          </a:ln>
          <a:effectLst>
            <a:softEdge rad="63500"/>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4000" dirty="0"/>
              <a:t>Make a mixed effect linear model that includes biological, chemical, and physical parameters.</a:t>
            </a:r>
          </a:p>
          <a:p>
            <a:pPr marL="571500" indent="-571500">
              <a:lnSpc>
                <a:spcPct val="150000"/>
              </a:lnSpc>
              <a:buFont typeface="Arial" panose="020B0604020202020204" pitchFamily="34" charset="0"/>
              <a:buChar char="•"/>
            </a:pPr>
            <a:r>
              <a:rPr lang="en-US" sz="4000" dirty="0"/>
              <a:t>Incorporate winter 2025 analyses into analyses.</a:t>
            </a:r>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6" y="38649529"/>
            <a:ext cx="12191717" cy="4616029"/>
          </a:xfrm>
          <a:prstGeom prst="rect">
            <a:avLst/>
          </a:prstGeom>
          <a:solidFill>
            <a:schemeClr val="bg1"/>
          </a:solidFill>
          <a:ln>
            <a:noFill/>
          </a:ln>
          <a:effectLst>
            <a:softEdge rad="63500"/>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sz="1400" dirty="0">
                <a:effectLst/>
              </a:rPr>
              <a:t>1. </a:t>
            </a:r>
            <a:r>
              <a:rPr lang="en-US" sz="1400" dirty="0" err="1">
                <a:effectLst/>
              </a:rPr>
              <a:t>Ozersky</a:t>
            </a:r>
            <a:r>
              <a:rPr lang="en-US" sz="1400" dirty="0">
                <a:effectLst/>
              </a:rPr>
              <a:t>, T., </a:t>
            </a:r>
            <a:r>
              <a:rPr lang="en-US" sz="1400" dirty="0" err="1">
                <a:effectLst/>
              </a:rPr>
              <a:t>Bramburger</a:t>
            </a:r>
            <a:r>
              <a:rPr lang="en-US" sz="1400" dirty="0">
                <a:effectLst/>
              </a:rPr>
              <a:t>, A. J., Elgin, A. K., Vanderploeg, H. A., Wang, J., Austin, J. A., Carrick, H. J., </a:t>
            </a:r>
            <a:r>
              <a:rPr lang="en-US" sz="1400" dirty="0" err="1">
                <a:effectLst/>
              </a:rPr>
              <a:t>Chavarie</a:t>
            </a:r>
            <a:r>
              <a:rPr lang="en-US" sz="1400" dirty="0">
                <a:effectLst/>
              </a:rPr>
              <a:t>, L., Depew, D. C., Fisk, A. T., Hampton, S. E., Hinchey, E. K., North, R. L., Wells, M. G., </a:t>
            </a:r>
            <a:r>
              <a:rPr lang="en-US" sz="1400" dirty="0" err="1">
                <a:effectLst/>
              </a:rPr>
              <a:t>Xenopoulos</a:t>
            </a:r>
            <a:r>
              <a:rPr lang="en-US" sz="1400" dirty="0">
                <a:effectLst/>
              </a:rPr>
              <a:t>, M. A., Coleman, M. L., Duhaime, M. B., Fujisaki-</a:t>
            </a:r>
            <a:r>
              <a:rPr lang="en-US" sz="1400" dirty="0" err="1">
                <a:effectLst/>
              </a:rPr>
              <a:t>Manome</a:t>
            </a:r>
            <a:r>
              <a:rPr lang="en-US" sz="1400" dirty="0">
                <a:effectLst/>
              </a:rPr>
              <a:t>, A., McKay, R. M., … </a:t>
            </a:r>
            <a:r>
              <a:rPr lang="en-US" sz="1400" dirty="0" err="1">
                <a:effectLst/>
              </a:rPr>
              <a:t>Zastepa</a:t>
            </a:r>
            <a:r>
              <a:rPr lang="en-US" sz="1400" dirty="0">
                <a:effectLst/>
              </a:rPr>
              <a:t>, A. (2021). The Changing Face of Winter: Lessons and Questions From the Laurentian Great Lakes. </a:t>
            </a:r>
            <a:r>
              <a:rPr lang="en-US" sz="1400" i="1" dirty="0">
                <a:effectLst/>
              </a:rPr>
              <a:t>Journal of Geophysical Research: </a:t>
            </a:r>
            <a:r>
              <a:rPr lang="en-US" sz="1400" i="1" dirty="0" err="1">
                <a:effectLst/>
              </a:rPr>
              <a:t>Biogeosciences</a:t>
            </a:r>
            <a:r>
              <a:rPr lang="en-US" sz="1400" dirty="0">
                <a:effectLst/>
              </a:rPr>
              <a:t>, </a:t>
            </a:r>
            <a:r>
              <a:rPr lang="en-US" sz="1400" i="1" dirty="0">
                <a:effectLst/>
              </a:rPr>
              <a:t>126</a:t>
            </a:r>
            <a:r>
              <a:rPr lang="en-US" sz="1400" dirty="0">
                <a:effectLst/>
              </a:rPr>
              <a:t>(6), e2021JG006247. </a:t>
            </a:r>
            <a:r>
              <a:rPr lang="en-US" sz="1400" dirty="0">
                <a:effectLst/>
                <a:hlinkClick r:id="rId7"/>
              </a:rPr>
              <a:t>https://doi.org/10.1029/2021JG006247</a:t>
            </a:r>
            <a:endParaRPr lang="en-US" sz="1400" dirty="0">
              <a:effectLst/>
            </a:endParaRPr>
          </a:p>
          <a:p>
            <a:r>
              <a:rPr lang="en-US" sz="1400" dirty="0"/>
              <a:t>2. Hébert, M.-P., Beisner, B. E., Rautio, M., &amp; </a:t>
            </a:r>
            <a:r>
              <a:rPr lang="en-US" sz="1400" dirty="0" err="1"/>
              <a:t>Fussmann</a:t>
            </a:r>
            <a:r>
              <a:rPr lang="en-US" sz="1400" dirty="0"/>
              <a:t>, G. F. (2021). Warming winters in lakes: Later ice onset promotes consumer overwintering and shapes springtime planktonic food webs. </a:t>
            </a:r>
            <a:r>
              <a:rPr lang="en-US" sz="1400" i="1" dirty="0"/>
              <a:t>Proceedings of the National Academy of Sciences</a:t>
            </a:r>
            <a:r>
              <a:rPr lang="en-US" sz="1400" dirty="0"/>
              <a:t>, </a:t>
            </a:r>
            <a:r>
              <a:rPr lang="en-US" sz="1400" i="1" dirty="0"/>
              <a:t>118</a:t>
            </a:r>
            <a:r>
              <a:rPr lang="en-US" sz="1400" dirty="0"/>
              <a:t>(48), e2114840118. </a:t>
            </a:r>
            <a:r>
              <a:rPr lang="en-US" sz="1400" dirty="0">
                <a:hlinkClick r:id="rId8"/>
              </a:rPr>
              <a:t>https://doi.org/10.1073/pnas.2114840118</a:t>
            </a:r>
            <a:endParaRPr lang="en-US" sz="1400" dirty="0"/>
          </a:p>
          <a:p>
            <a:r>
              <a:rPr lang="en-US" sz="1400" dirty="0"/>
              <a:t>3. Hansen, A., Fleck, J., Kraus, T., Downing, B., </a:t>
            </a:r>
            <a:r>
              <a:rPr lang="en-US" sz="1400" dirty="0" err="1"/>
              <a:t>Dessonneck</a:t>
            </a:r>
            <a:r>
              <a:rPr lang="en-US" sz="1400" dirty="0"/>
              <a:t>, T., &amp; Bergamaschi, B. (2018). </a:t>
            </a:r>
            <a:r>
              <a:rPr lang="en-US" sz="1400" i="1" dirty="0"/>
              <a:t>Procedures for Using the Horiba Scientific </a:t>
            </a:r>
            <a:r>
              <a:rPr lang="en-US" sz="1400" i="1" dirty="0" err="1"/>
              <a:t>Aqualog</a:t>
            </a:r>
            <a:r>
              <a:rPr lang="en-US" sz="1400" i="1" dirty="0"/>
              <a:t> </a:t>
            </a:r>
            <a:r>
              <a:rPr lang="en-US" sz="1400" i="1" dirty="0" err="1"/>
              <a:t>Flourometer</a:t>
            </a:r>
            <a:r>
              <a:rPr lang="en-US" sz="1400" i="1" dirty="0"/>
              <a:t> to Measure Absorbance and </a:t>
            </a:r>
            <a:r>
              <a:rPr lang="en-US" sz="1400" i="1" dirty="0" err="1"/>
              <a:t>Flourescence</a:t>
            </a:r>
            <a:r>
              <a:rPr lang="en-US" sz="1400" i="1" dirty="0"/>
              <a:t> from Dissolved Organic Matter</a:t>
            </a:r>
            <a:r>
              <a:rPr lang="en-US" sz="1400" dirty="0"/>
              <a:t> (Open-File Report 1096; Open-File Report, Issue 1096, p. 42). USGS.</a:t>
            </a:r>
          </a:p>
          <a:p>
            <a:endParaRPr lang="en-US" sz="1600" dirty="0"/>
          </a:p>
          <a:p>
            <a:endParaRPr lang="en-US" sz="2800" dirty="0"/>
          </a:p>
          <a:p>
            <a:pPr algn="ctr"/>
            <a:endParaRPr lang="en-US" sz="3600" dirty="0"/>
          </a:p>
        </p:txBody>
      </p:sp>
      <p:sp>
        <p:nvSpPr>
          <p:cNvPr id="27" name="TextBox 26">
            <a:extLst>
              <a:ext uri="{FF2B5EF4-FFF2-40B4-BE49-F238E27FC236}">
                <a16:creationId xmlns:a16="http://schemas.microsoft.com/office/drawing/2014/main" id="{7B56C86F-A9F0-B794-1A6A-CA082BEAE661}"/>
              </a:ext>
            </a:extLst>
          </p:cNvPr>
          <p:cNvSpPr txBox="1"/>
          <p:nvPr/>
        </p:nvSpPr>
        <p:spPr>
          <a:xfrm>
            <a:off x="17299691" y="15967701"/>
            <a:ext cx="12512842" cy="1834258"/>
          </a:xfrm>
          <a:prstGeom prst="rect">
            <a:avLst/>
          </a:prstGeom>
          <a:noFill/>
        </p:spPr>
        <p:txBody>
          <a:bodyPr wrap="square" rtlCol="0">
            <a:noAutofit/>
          </a:bodyPr>
          <a:lstStyle/>
          <a:p>
            <a:r>
              <a:rPr lang="en-US" sz="2800" dirty="0"/>
              <a:t>Figure 2. Bar charts showing average Humification index (HIX; A) and Biological index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29250" y="32151021"/>
            <a:ext cx="14607404" cy="8131455"/>
          </a:xfrm>
          <a:prstGeom prst="rect">
            <a:avLst/>
          </a:prstGeom>
        </p:spPr>
      </p:pic>
      <p:pic>
        <p:nvPicPr>
          <p:cNvPr id="51" name="Picture 50" descr="A graph of different colored bars&#10;&#10;AI-generated content may be incorrect.">
            <a:extLst>
              <a:ext uri="{FF2B5EF4-FFF2-40B4-BE49-F238E27FC236}">
                <a16:creationId xmlns:a16="http://schemas.microsoft.com/office/drawing/2014/main" id="{CAA5CEA9-B1BF-E28D-5B8E-FB6A279494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83953" y="7352108"/>
            <a:ext cx="14607404" cy="8139164"/>
          </a:xfrm>
          <a:prstGeom prst="rect">
            <a:avLst/>
          </a:prstGeom>
        </p:spPr>
      </p:pic>
      <p:pic>
        <p:nvPicPr>
          <p:cNvPr id="53" name="Picture 52" descr="A graph of different colored bars&#10;&#10;AI-generated content may be incorrect.">
            <a:extLst>
              <a:ext uri="{FF2B5EF4-FFF2-40B4-BE49-F238E27FC236}">
                <a16:creationId xmlns:a16="http://schemas.microsoft.com/office/drawing/2014/main" id="{4DA5BFA5-7CCA-1403-4987-D458269EBE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76300" y="20360966"/>
            <a:ext cx="14359623" cy="7848022"/>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7043941" y="28385617"/>
            <a:ext cx="12487428" cy="1797910"/>
          </a:xfrm>
          <a:prstGeom prst="rect">
            <a:avLst/>
          </a:prstGeom>
          <a:noFill/>
        </p:spPr>
        <p:txBody>
          <a:bodyPr wrap="square" rtlCol="0">
            <a:noAutofit/>
          </a:bodyPr>
          <a:lstStyle/>
          <a:p>
            <a:r>
              <a:rPr lang="en-US" sz="2800" dirty="0"/>
              <a:t>Figure 3. A bar chart showing mean DOC concentration by year and season for each lake. The error bars represent the standard error with the sample size shown above. Data for winter 2025 has not be  analyzed yet and therefore not shown.</a:t>
            </a:r>
          </a:p>
        </p:txBody>
      </p:sp>
      <p:graphicFrame>
        <p:nvGraphicFramePr>
          <p:cNvPr id="55" name="Table 54">
            <a:extLst>
              <a:ext uri="{FF2B5EF4-FFF2-40B4-BE49-F238E27FC236}">
                <a16:creationId xmlns:a16="http://schemas.microsoft.com/office/drawing/2014/main" id="{6505EE27-A85B-0344-30D1-99598CBA9218}"/>
              </a:ext>
            </a:extLst>
          </p:cNvPr>
          <p:cNvGraphicFramePr>
            <a:graphicFrameLocks noGrp="1"/>
          </p:cNvGraphicFramePr>
          <p:nvPr>
            <p:extLst>
              <p:ext uri="{D42A27DB-BD31-4B8C-83A1-F6EECF244321}">
                <p14:modId xmlns:p14="http://schemas.microsoft.com/office/powerpoint/2010/main" val="1124356257"/>
              </p:ext>
            </p:extLst>
          </p:nvPr>
        </p:nvGraphicFramePr>
        <p:xfrm>
          <a:off x="31586259" y="11421690"/>
          <a:ext cx="11634389" cy="6525362"/>
        </p:xfrm>
        <a:graphic>
          <a:graphicData uri="http://schemas.openxmlformats.org/drawingml/2006/table">
            <a:tbl>
              <a:tblPr firstRow="1" bandRow="1">
                <a:tableStyleId>{5C22544A-7EE6-4342-B048-85BDC9FD1C3A}</a:tableStyleId>
              </a:tblPr>
              <a:tblGrid>
                <a:gridCol w="2674276">
                  <a:extLst>
                    <a:ext uri="{9D8B030D-6E8A-4147-A177-3AD203B41FA5}">
                      <a16:colId xmlns:a16="http://schemas.microsoft.com/office/drawing/2014/main" val="1866925088"/>
                    </a:ext>
                  </a:extLst>
                </a:gridCol>
                <a:gridCol w="1838506">
                  <a:extLst>
                    <a:ext uri="{9D8B030D-6E8A-4147-A177-3AD203B41FA5}">
                      <a16:colId xmlns:a16="http://schemas.microsoft.com/office/drawing/2014/main" val="1306969344"/>
                    </a:ext>
                  </a:extLst>
                </a:gridCol>
                <a:gridCol w="2467851">
                  <a:extLst>
                    <a:ext uri="{9D8B030D-6E8A-4147-A177-3AD203B41FA5}">
                      <a16:colId xmlns:a16="http://schemas.microsoft.com/office/drawing/2014/main" val="11886543"/>
                    </a:ext>
                  </a:extLst>
                </a:gridCol>
                <a:gridCol w="2326878">
                  <a:extLst>
                    <a:ext uri="{9D8B030D-6E8A-4147-A177-3AD203B41FA5}">
                      <a16:colId xmlns:a16="http://schemas.microsoft.com/office/drawing/2014/main" val="1076206053"/>
                    </a:ext>
                  </a:extLst>
                </a:gridCol>
                <a:gridCol w="2326878">
                  <a:extLst>
                    <a:ext uri="{9D8B030D-6E8A-4147-A177-3AD203B41FA5}">
                      <a16:colId xmlns:a16="http://schemas.microsoft.com/office/drawing/2014/main" val="1586385364"/>
                    </a:ext>
                  </a:extLst>
                </a:gridCol>
              </a:tblGrid>
              <a:tr h="1557516">
                <a:tc>
                  <a:txBody>
                    <a:bodyPr/>
                    <a:lstStyle/>
                    <a:p>
                      <a:pPr algn="ctr"/>
                      <a:r>
                        <a:rPr lang="en-US" sz="2800" dirty="0"/>
                        <a:t>Variable</a:t>
                      </a:r>
                    </a:p>
                  </a:txBody>
                  <a:tcPr anchor="ctr"/>
                </a:tc>
                <a:tc>
                  <a:txBody>
                    <a:bodyPr/>
                    <a:lstStyle/>
                    <a:p>
                      <a:pPr algn="ctr"/>
                      <a:r>
                        <a:rPr lang="en-US" sz="2800" dirty="0"/>
                        <a:t>Sample Size</a:t>
                      </a:r>
                    </a:p>
                  </a:txBody>
                  <a:tcPr anchor="ctr"/>
                </a:tc>
                <a:tc>
                  <a:txBody>
                    <a:bodyPr/>
                    <a:lstStyle/>
                    <a:p>
                      <a:pPr algn="ctr"/>
                      <a:r>
                        <a:rPr lang="en-US" sz="2800" dirty="0"/>
                        <a:t>Pearson Coefficient</a:t>
                      </a:r>
                    </a:p>
                  </a:txBody>
                  <a:tcPr anchor="ctr"/>
                </a:tc>
                <a:tc>
                  <a:txBody>
                    <a:bodyPr/>
                    <a:lstStyle/>
                    <a:p>
                      <a:pPr algn="ctr"/>
                      <a:r>
                        <a:rPr lang="en-US" sz="2800" dirty="0"/>
                        <a:t>Slope</a:t>
                      </a:r>
                    </a:p>
                  </a:txBody>
                  <a:tcPr anchor="ctr"/>
                </a:tc>
                <a:tc>
                  <a:txBody>
                    <a:bodyPr/>
                    <a:lstStyle/>
                    <a:p>
                      <a:pPr algn="ctr"/>
                      <a:r>
                        <a:rPr lang="en-US" sz="2800" dirty="0"/>
                        <a:t>95% CI</a:t>
                      </a:r>
                    </a:p>
                  </a:txBody>
                  <a:tcPr anchor="ctr"/>
                </a:tc>
                <a:extLst>
                  <a:ext uri="{0D108BD9-81ED-4DB2-BD59-A6C34878D82A}">
                    <a16:rowId xmlns:a16="http://schemas.microsoft.com/office/drawing/2014/main" val="876201293"/>
                  </a:ext>
                </a:extLst>
              </a:tr>
              <a:tr h="1427501">
                <a:tc>
                  <a:txBody>
                    <a:bodyPr/>
                    <a:lstStyle/>
                    <a:p>
                      <a:pPr algn="ctr"/>
                      <a:r>
                        <a:rPr lang="en-US" sz="2800" b="1" dirty="0"/>
                        <a:t>DOC</a:t>
                      </a:r>
                    </a:p>
                  </a:txBody>
                  <a:tcPr anchor="ctr"/>
                </a:tc>
                <a:tc>
                  <a:txBody>
                    <a:bodyPr/>
                    <a:lstStyle/>
                    <a:p>
                      <a:pPr algn="ctr"/>
                      <a:r>
                        <a:rPr lang="en-US" sz="2800" dirty="0"/>
                        <a:t>33</a:t>
                      </a:r>
                    </a:p>
                  </a:txBody>
                  <a:tcPr anchor="ctr"/>
                </a:tc>
                <a:tc>
                  <a:txBody>
                    <a:bodyPr/>
                    <a:lstStyle/>
                    <a:p>
                      <a:pPr algn="ctr"/>
                      <a:r>
                        <a:rPr lang="en-US" sz="2800" dirty="0"/>
                        <a:t>-0.21</a:t>
                      </a:r>
                    </a:p>
                  </a:txBody>
                  <a:tcPr anchor="ctr"/>
                </a:tc>
                <a:tc>
                  <a:txBody>
                    <a:bodyPr/>
                    <a:lstStyle/>
                    <a:p>
                      <a:pPr algn="ctr"/>
                      <a:r>
                        <a:rPr lang="en-US" sz="2800" dirty="0"/>
                        <a:t>-2.15</a:t>
                      </a:r>
                    </a:p>
                  </a:txBody>
                  <a:tcPr anchor="ctr"/>
                </a:tc>
                <a:tc>
                  <a:txBody>
                    <a:bodyPr/>
                    <a:lstStyle/>
                    <a:p>
                      <a:pPr algn="ctr"/>
                      <a:r>
                        <a:rPr lang="en-US" sz="2800" dirty="0"/>
                        <a:t>-3.04,-1.52</a:t>
                      </a:r>
                    </a:p>
                  </a:txBody>
                  <a:tcPr anchor="ctr"/>
                </a:tc>
                <a:extLst>
                  <a:ext uri="{0D108BD9-81ED-4DB2-BD59-A6C34878D82A}">
                    <a16:rowId xmlns:a16="http://schemas.microsoft.com/office/drawing/2014/main" val="3101539311"/>
                  </a:ext>
                </a:extLst>
              </a:tr>
              <a:tr h="1740876">
                <a:tc>
                  <a:txBody>
                    <a:bodyPr/>
                    <a:lstStyle/>
                    <a:p>
                      <a:pPr algn="ctr"/>
                      <a:r>
                        <a:rPr lang="en-US" sz="2800" b="1" dirty="0"/>
                        <a:t>NH</a:t>
                      </a:r>
                      <a:r>
                        <a:rPr lang="en-US" sz="2800" b="1" baseline="-25000" dirty="0"/>
                        <a:t>4</a:t>
                      </a:r>
                      <a:r>
                        <a:rPr lang="en-US" sz="2800" b="1" baseline="0" dirty="0"/>
                        <a:t> </a:t>
                      </a:r>
                      <a:r>
                        <a:rPr lang="en-US" sz="2800" b="1" baseline="0" dirty="0">
                          <a:latin typeface="Symbol" panose="05050102010706020507" pitchFamily="18" charset="2"/>
                        </a:rPr>
                        <a:t>m</a:t>
                      </a:r>
                      <a:r>
                        <a:rPr lang="en-US" sz="2800" b="1" baseline="0" dirty="0">
                          <a:latin typeface="+mn-lt"/>
                        </a:rPr>
                        <a:t>g L</a:t>
                      </a:r>
                      <a:r>
                        <a:rPr lang="en-US" sz="2800" b="1" baseline="30000" dirty="0">
                          <a:latin typeface="+mn-lt"/>
                        </a:rPr>
                        <a:t>-1</a:t>
                      </a:r>
                      <a:endParaRPr lang="en-US" sz="2800" b="1" dirty="0"/>
                    </a:p>
                  </a:txBody>
                  <a:tcPr anchor="ctr"/>
                </a:tc>
                <a:tc>
                  <a:txBody>
                    <a:bodyPr/>
                    <a:lstStyle/>
                    <a:p>
                      <a:pPr algn="ctr"/>
                      <a:r>
                        <a:rPr lang="en-US" sz="2800" dirty="0"/>
                        <a:t>23</a:t>
                      </a:r>
                    </a:p>
                  </a:txBody>
                  <a:tcPr anchor="ctr"/>
                </a:tc>
                <a:tc>
                  <a:txBody>
                    <a:bodyPr/>
                    <a:lstStyle/>
                    <a:p>
                      <a:pPr algn="ctr"/>
                      <a:r>
                        <a:rPr lang="en-US" sz="2800" dirty="0"/>
                        <a:t>-0.079</a:t>
                      </a:r>
                    </a:p>
                  </a:txBody>
                  <a:tcPr anchor="ctr"/>
                </a:tc>
                <a:tc>
                  <a:txBody>
                    <a:bodyPr/>
                    <a:lstStyle/>
                    <a:p>
                      <a:pPr algn="ctr"/>
                      <a:r>
                        <a:rPr lang="en-US" sz="2800" dirty="0"/>
                        <a:t>-1.65</a:t>
                      </a:r>
                    </a:p>
                  </a:txBody>
                  <a:tcPr anchor="ctr"/>
                </a:tc>
                <a:tc>
                  <a:txBody>
                    <a:bodyPr/>
                    <a:lstStyle/>
                    <a:p>
                      <a:pPr algn="ctr"/>
                      <a:r>
                        <a:rPr lang="en-US" sz="2800" dirty="0"/>
                        <a:t>-2.59,-1.05</a:t>
                      </a:r>
                    </a:p>
                  </a:txBody>
                  <a:tcPr anchor="ctr"/>
                </a:tc>
                <a:extLst>
                  <a:ext uri="{0D108BD9-81ED-4DB2-BD59-A6C34878D82A}">
                    <a16:rowId xmlns:a16="http://schemas.microsoft.com/office/drawing/2014/main" val="2248996882"/>
                  </a:ext>
                </a:extLst>
              </a:tr>
              <a:tr h="1799469">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2800" b="1" baseline="0" dirty="0"/>
                        <a:t>P </a:t>
                      </a:r>
                      <a:r>
                        <a:rPr lang="en-US" sz="2800" b="1" baseline="0" dirty="0">
                          <a:latin typeface="Symbol" panose="05050102010706020507" pitchFamily="18" charset="2"/>
                        </a:rPr>
                        <a:t>m</a:t>
                      </a:r>
                      <a:r>
                        <a:rPr lang="en-US" sz="2800" b="1" baseline="0" dirty="0">
                          <a:latin typeface="+mn-lt"/>
                        </a:rPr>
                        <a:t>g L</a:t>
                      </a:r>
                      <a:r>
                        <a:rPr lang="en-US" sz="2800" b="1" baseline="30000" dirty="0">
                          <a:latin typeface="+mn-lt"/>
                        </a:rPr>
                        <a:t>-1</a:t>
                      </a:r>
                      <a:endParaRPr lang="en-US" sz="2800" b="1" dirty="0"/>
                    </a:p>
                    <a:p>
                      <a:endParaRPr lang="en-US" sz="2800" b="1" dirty="0"/>
                    </a:p>
                  </a:txBody>
                  <a:tcPr anchor="ctr"/>
                </a:tc>
                <a:tc>
                  <a:txBody>
                    <a:bodyPr/>
                    <a:lstStyle/>
                    <a:p>
                      <a:pPr algn="ctr"/>
                      <a:r>
                        <a:rPr lang="en-US" sz="2800" dirty="0"/>
                        <a:t>23</a:t>
                      </a:r>
                    </a:p>
                  </a:txBody>
                  <a:tcPr anchor="ctr"/>
                </a:tc>
                <a:tc>
                  <a:txBody>
                    <a:bodyPr/>
                    <a:lstStyle/>
                    <a:p>
                      <a:pPr algn="ctr"/>
                      <a:r>
                        <a:rPr lang="en-US" sz="2800" dirty="0"/>
                        <a:t>-0.12</a:t>
                      </a:r>
                    </a:p>
                  </a:txBody>
                  <a:tcPr anchor="ctr"/>
                </a:tc>
                <a:tc>
                  <a:txBody>
                    <a:bodyPr/>
                    <a:lstStyle/>
                    <a:p>
                      <a:pPr algn="ctr"/>
                      <a:r>
                        <a:rPr lang="en-US" sz="2800" dirty="0"/>
                        <a:t>-1.25</a:t>
                      </a:r>
                    </a:p>
                  </a:txBody>
                  <a:tcPr anchor="ctr"/>
                </a:tc>
                <a:tc>
                  <a:txBody>
                    <a:bodyPr/>
                    <a:lstStyle/>
                    <a:p>
                      <a:pPr algn="ctr"/>
                      <a:r>
                        <a:rPr lang="en-US" sz="2800" dirty="0"/>
                        <a:t>-1.96,-0.80</a:t>
                      </a:r>
                    </a:p>
                  </a:txBody>
                  <a:tcPr anchor="ctr"/>
                </a:tc>
                <a:extLst>
                  <a:ext uri="{0D108BD9-81ED-4DB2-BD59-A6C34878D82A}">
                    <a16:rowId xmlns:a16="http://schemas.microsoft.com/office/drawing/2014/main" val="2492663136"/>
                  </a:ext>
                </a:extLst>
              </a:tr>
            </a:tbl>
          </a:graphicData>
        </a:graphic>
      </p:graphicFrame>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2440</TotalTime>
  <Words>1124</Words>
  <Application>Microsoft Office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3</cp:revision>
  <dcterms:created xsi:type="dcterms:W3CDTF">2025-05-19T00:14:23Z</dcterms:created>
  <dcterms:modified xsi:type="dcterms:W3CDTF">2025-05-27T12:48:35Z</dcterms:modified>
</cp:coreProperties>
</file>